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4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E0498-2A0D-4FE1-86A8-229AE1995103}" type="datetimeFigureOut">
              <a:rPr lang="en-US" smtClean="0"/>
              <a:pPr/>
              <a:t>5/11/2009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C64A1-1787-4E78-A128-FDFBCA53C6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3175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3" descr="white rectangle.png"/>
          <p:cNvPicPr>
            <a:picLocks noChangeAspect="1"/>
          </p:cNvPicPr>
          <p:nvPr/>
        </p:nvPicPr>
        <p:blipFill>
          <a:blip r:embed="rId2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7772400" cy="1362075"/>
          </a:xfrm>
        </p:spPr>
        <p:txBody>
          <a:bodyPr anchor="t">
            <a:noAutofit/>
          </a:bodyPr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267200"/>
            <a:ext cx="7772400" cy="814387"/>
          </a:xfrm>
        </p:spPr>
        <p:txBody>
          <a:bodyPr anchor="b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4800" kern="1200" spc="-15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4/44/TangGaozu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hyperlink" Target="http://en.wikipedia.org/wiki/File:Jesse_and_Frank_James.gif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Imperialism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Africa in the Early 1800s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Spoke hundreds of languages and varied governments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North Africa</a:t>
            </a:r>
          </a:p>
          <a:p>
            <a:r>
              <a:rPr lang="en-US" dirty="0" smtClean="0"/>
              <a:t>Sahara Desert and Fertile land along the Med.</a:t>
            </a:r>
          </a:p>
          <a:p>
            <a:r>
              <a:rPr lang="en-US" dirty="0" smtClean="0"/>
              <a:t>Close ties to Muslim world</a:t>
            </a:r>
          </a:p>
          <a:p>
            <a:r>
              <a:rPr lang="en-US" dirty="0" smtClean="0"/>
              <a:t>Under rule of Ottoman Empire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Africa in the Early 1800s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West Africa</a:t>
            </a:r>
          </a:p>
          <a:p>
            <a:r>
              <a:rPr lang="en-US" dirty="0" smtClean="0"/>
              <a:t>Islamic reform movement brought change</a:t>
            </a:r>
          </a:p>
          <a:p>
            <a:r>
              <a:rPr lang="en-US" dirty="0" smtClean="0"/>
              <a:t>Usman dan Fodio preached jihad</a:t>
            </a:r>
          </a:p>
          <a:p>
            <a:r>
              <a:rPr lang="en-US" dirty="0" smtClean="0"/>
              <a:t>New Muslim states arose, built on trade, farming, and herding</a:t>
            </a:r>
          </a:p>
          <a:p>
            <a:r>
              <a:rPr lang="en-US" dirty="0" smtClean="0"/>
              <a:t>Forest regions</a:t>
            </a:r>
          </a:p>
          <a:p>
            <a:pPr lvl="1"/>
            <a:r>
              <a:rPr lang="en-US" dirty="0" smtClean="0"/>
              <a:t>Asante Kingdom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Africa in the Early 1800s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East Africa</a:t>
            </a:r>
          </a:p>
          <a:p>
            <a:r>
              <a:rPr lang="en-US" dirty="0" smtClean="0"/>
              <a:t>Port cities carried profitable trade</a:t>
            </a:r>
          </a:p>
          <a:p>
            <a:r>
              <a:rPr lang="en-US" dirty="0" smtClean="0"/>
              <a:t>Cargoes were often slaves</a:t>
            </a:r>
          </a:p>
          <a:p>
            <a:r>
              <a:rPr lang="en-US" dirty="0" smtClean="0"/>
              <a:t>Marched from interior to coast with slaves</a:t>
            </a:r>
          </a:p>
          <a:p>
            <a:r>
              <a:rPr lang="en-US" dirty="0" smtClean="0"/>
              <a:t>Ivory and Copper from Central Africa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Africa in the Early 1800s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Southern Africa</a:t>
            </a:r>
          </a:p>
          <a:p>
            <a:r>
              <a:rPr lang="en-US" dirty="0" smtClean="0"/>
              <a:t>Shaka united the Zulu nation</a:t>
            </a:r>
          </a:p>
          <a:p>
            <a:r>
              <a:rPr lang="en-US" dirty="0" smtClean="0"/>
              <a:t>Mass migration and wars</a:t>
            </a:r>
          </a:p>
          <a:p>
            <a:r>
              <a:rPr lang="en-US" dirty="0" smtClean="0"/>
              <a:t>Zulus were battling Boers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Africa in the Early 1800s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Slave Trade</a:t>
            </a:r>
          </a:p>
          <a:p>
            <a:r>
              <a:rPr lang="en-US" dirty="0" smtClean="0"/>
              <a:t>Europeans began to outlaw slave trade</a:t>
            </a:r>
          </a:p>
          <a:p>
            <a:r>
              <a:rPr lang="en-US" dirty="0" smtClean="0"/>
              <a:t>Slave trade continued to Middle East and Asia  </a:t>
            </a:r>
          </a:p>
          <a:p>
            <a:r>
              <a:rPr lang="en-US" dirty="0" smtClean="0"/>
              <a:t>Britain and US helped freed slaves resettle in Africa</a:t>
            </a:r>
          </a:p>
          <a:p>
            <a:r>
              <a:rPr lang="en-US" dirty="0" smtClean="0"/>
              <a:t>1787 Sierra Leone as colony former slaves</a:t>
            </a:r>
          </a:p>
          <a:p>
            <a:r>
              <a:rPr lang="en-US" dirty="0" smtClean="0"/>
              <a:t>Liberia free blacks from U.S.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European Contacts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Explorers</a:t>
            </a:r>
          </a:p>
          <a:p>
            <a:r>
              <a:rPr lang="en-US" dirty="0" smtClean="0"/>
              <a:t>European explorers pushed the interior of Africa</a:t>
            </a:r>
          </a:p>
          <a:p>
            <a:r>
              <a:rPr lang="en-US" dirty="0" smtClean="0"/>
              <a:t>Mungo Park and Richard Burton set out to map the course and sources of the Great African rivers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European Contacts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Missionaries </a:t>
            </a:r>
          </a:p>
          <a:p>
            <a:r>
              <a:rPr lang="en-US" dirty="0" smtClean="0"/>
              <a:t>Catholic and Protestant</a:t>
            </a:r>
          </a:p>
          <a:p>
            <a:r>
              <a:rPr lang="en-US" dirty="0" smtClean="0"/>
              <a:t>Sought to win people to Christianity</a:t>
            </a:r>
          </a:p>
          <a:p>
            <a:r>
              <a:rPr lang="en-US" dirty="0" smtClean="0"/>
              <a:t>Sincere in desire to help</a:t>
            </a:r>
          </a:p>
          <a:p>
            <a:r>
              <a:rPr lang="en-US" dirty="0" smtClean="0"/>
              <a:t>Built schools, medical clinics and churches</a:t>
            </a:r>
          </a:p>
          <a:p>
            <a:r>
              <a:rPr lang="en-US" dirty="0" smtClean="0"/>
              <a:t>Saw Africans as children in need of guidance</a:t>
            </a:r>
          </a:p>
          <a:p>
            <a:r>
              <a:rPr lang="en-US" dirty="0" smtClean="0"/>
              <a:t>African cultures and religions were degraded</a:t>
            </a:r>
          </a:p>
          <a:p>
            <a:r>
              <a:rPr lang="en-US" dirty="0" smtClean="0"/>
              <a:t>Urged Africans to reject their own traditions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European Contacts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Livingstone</a:t>
            </a:r>
          </a:p>
          <a:p>
            <a:r>
              <a:rPr lang="en-US" dirty="0" smtClean="0"/>
              <a:t>Crisscrossed Africa</a:t>
            </a:r>
          </a:p>
          <a:p>
            <a:r>
              <a:rPr lang="en-US" dirty="0" smtClean="0"/>
              <a:t>Sympathy and less bias</a:t>
            </a:r>
          </a:p>
          <a:p>
            <a:r>
              <a:rPr lang="en-US" dirty="0" smtClean="0"/>
              <a:t>Opposed slave trade</a:t>
            </a:r>
          </a:p>
          <a:p>
            <a:r>
              <a:rPr lang="en-US" dirty="0" smtClean="0"/>
              <a:t>Henry Stanley trekked into Central Africa to find Livingston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Scramble for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Leopold II of Belgium hired Stanley to explore the Congo River basin</a:t>
            </a:r>
          </a:p>
          <a:p>
            <a:r>
              <a:rPr lang="en-US" dirty="0" smtClean="0"/>
              <a:t>Berlin Conference (1884)</a:t>
            </a:r>
          </a:p>
          <a:p>
            <a:r>
              <a:rPr lang="en-US" dirty="0" smtClean="0"/>
              <a:t>No Africans were invited</a:t>
            </a:r>
          </a:p>
          <a:p>
            <a:r>
              <a:rPr lang="en-US" dirty="0" smtClean="0"/>
              <a:t>European countries must set up government in any claim in Africa</a:t>
            </a:r>
          </a:p>
          <a:p>
            <a:r>
              <a:rPr lang="en-US" dirty="0" smtClean="0"/>
              <a:t>Established new Africans borders and frontiers</a:t>
            </a:r>
          </a:p>
          <a:p>
            <a:r>
              <a:rPr lang="en-US" dirty="0" smtClean="0"/>
              <a:t>Redrew the map of Africa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Scramble for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Horrors in the Congo</a:t>
            </a:r>
          </a:p>
          <a:p>
            <a:r>
              <a:rPr lang="en-US" dirty="0" smtClean="0"/>
              <a:t>Wealthy Belgium's exploited the riches </a:t>
            </a:r>
          </a:p>
          <a:p>
            <a:r>
              <a:rPr lang="en-US" dirty="0" smtClean="0"/>
              <a:t>Forced to work for almost nothing, beaten or mutilated</a:t>
            </a:r>
          </a:p>
          <a:p>
            <a:r>
              <a:rPr lang="en-US" dirty="0" smtClean="0"/>
              <a:t>Leopold turn colony to Belgian government</a:t>
            </a:r>
          </a:p>
          <a:p>
            <a:r>
              <a:rPr lang="en-US" dirty="0" smtClean="0"/>
              <a:t>Little or no role in government or economy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Imperialism and its Causes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Colonization of Americas, South Asia, Africa and China</a:t>
            </a:r>
          </a:p>
          <a:p>
            <a:r>
              <a:rPr lang="en-US" dirty="0" smtClean="0"/>
              <a:t>Europe had little influence on lives  of the people</a:t>
            </a:r>
          </a:p>
          <a:p>
            <a:r>
              <a:rPr lang="en-US" dirty="0" smtClean="0"/>
              <a:t>Strong, centrally governed nation-states had emerged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Scramble for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French Expansion</a:t>
            </a:r>
          </a:p>
          <a:p>
            <a:r>
              <a:rPr lang="en-US" dirty="0" smtClean="0"/>
              <a:t>Algeria in North Africa</a:t>
            </a:r>
          </a:p>
          <a:p>
            <a:r>
              <a:rPr lang="en-US" dirty="0" smtClean="0"/>
              <a:t>Med. into Tunisia</a:t>
            </a:r>
          </a:p>
          <a:p>
            <a:r>
              <a:rPr lang="en-US" dirty="0" smtClean="0"/>
              <a:t>West and Central Africa</a:t>
            </a:r>
          </a:p>
          <a:p>
            <a:r>
              <a:rPr lang="en-US" dirty="0" smtClean="0"/>
              <a:t>Britain Expansion</a:t>
            </a:r>
          </a:p>
          <a:p>
            <a:r>
              <a:rPr lang="en-US" dirty="0" smtClean="0"/>
              <a:t>West and East Africa</a:t>
            </a:r>
          </a:p>
          <a:p>
            <a:r>
              <a:rPr lang="en-US" dirty="0" smtClean="0"/>
              <a:t>Egypt and Sudan and Cape Colony (South Africa)</a:t>
            </a:r>
          </a:p>
          <a:p>
            <a:r>
              <a:rPr lang="en-US" dirty="0" smtClean="0"/>
              <a:t>Boer War 1899-1902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Scramble for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Portuguese</a:t>
            </a:r>
          </a:p>
          <a:p>
            <a:pPr lvl="1"/>
            <a:r>
              <a:rPr lang="en-US" dirty="0" smtClean="0"/>
              <a:t>Angola and Mozambique</a:t>
            </a:r>
          </a:p>
          <a:p>
            <a:r>
              <a:rPr lang="en-US" dirty="0" smtClean="0"/>
              <a:t>German Empire</a:t>
            </a:r>
          </a:p>
          <a:p>
            <a:pPr lvl="1"/>
            <a:r>
              <a:rPr lang="en-US" dirty="0" smtClean="0"/>
              <a:t>Eastern and southwestern Africa</a:t>
            </a:r>
          </a:p>
          <a:p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Libya , horn of Africa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Africans Resist Imperialsm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Algerians battled French</a:t>
            </a:r>
          </a:p>
          <a:p>
            <a:r>
              <a:rPr lang="en-US" dirty="0" smtClean="0"/>
              <a:t>Samori Toure fought French forces</a:t>
            </a:r>
          </a:p>
          <a:p>
            <a:r>
              <a:rPr lang="en-US" dirty="0" smtClean="0"/>
              <a:t>British battled the Zulus</a:t>
            </a:r>
          </a:p>
          <a:p>
            <a:r>
              <a:rPr lang="en-US" dirty="0" smtClean="0"/>
              <a:t>Asante in West Africa</a:t>
            </a:r>
          </a:p>
          <a:p>
            <a:r>
              <a:rPr lang="en-US" dirty="0" smtClean="0"/>
              <a:t>Maji-maji Rebellion 1905</a:t>
            </a:r>
          </a:p>
          <a:p>
            <a:pPr>
              <a:buNone/>
            </a:pPr>
            <a:r>
              <a:rPr lang="en-US" dirty="0" smtClean="0"/>
              <a:t>Ethiopia</a:t>
            </a:r>
          </a:p>
          <a:p>
            <a:r>
              <a:rPr lang="en-US" dirty="0" smtClean="0"/>
              <a:t>Menelik II modernized</a:t>
            </a:r>
          </a:p>
          <a:p>
            <a:r>
              <a:rPr lang="en-US" dirty="0" smtClean="0"/>
              <a:t>Imported weapons and Europeans train army</a:t>
            </a:r>
          </a:p>
          <a:p>
            <a:r>
              <a:rPr lang="en-US" dirty="0" smtClean="0"/>
              <a:t>Only nation to preserve independence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European Challenges to the Muslim world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Stresses in the Muslim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Three Muslim Empires</a:t>
            </a:r>
          </a:p>
          <a:p>
            <a:r>
              <a:rPr lang="en-US" dirty="0" smtClean="0"/>
              <a:t>Mughals, Ottoman Empire, Safavids</a:t>
            </a:r>
          </a:p>
          <a:p>
            <a:r>
              <a:rPr lang="en-US" dirty="0" smtClean="0"/>
              <a:t>1700s in decline</a:t>
            </a:r>
          </a:p>
          <a:p>
            <a:r>
              <a:rPr lang="en-US" dirty="0" smtClean="0"/>
              <a:t>Corruption</a:t>
            </a:r>
          </a:p>
          <a:p>
            <a:pPr>
              <a:buNone/>
            </a:pPr>
            <a:r>
              <a:rPr lang="en-US" dirty="0" smtClean="0"/>
              <a:t>Islamic Reform Movement</a:t>
            </a:r>
          </a:p>
          <a:p>
            <a:r>
              <a:rPr lang="en-US" dirty="0" smtClean="0"/>
              <a:t>Stressed religious piety and rules of behavior</a:t>
            </a:r>
          </a:p>
          <a:p>
            <a:r>
              <a:rPr lang="en-US" dirty="0" smtClean="0"/>
              <a:t>Returned to purity and simplicity</a:t>
            </a:r>
          </a:p>
          <a:p>
            <a:pPr>
              <a:buNone/>
            </a:pPr>
            <a:r>
              <a:rPr lang="en-US" dirty="0" smtClean="0"/>
              <a:t>European Imperialism</a:t>
            </a:r>
          </a:p>
          <a:p>
            <a:r>
              <a:rPr lang="en-US" dirty="0" smtClean="0"/>
              <a:t>Won treaties giving favorable trading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Problems for the Ottoman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Extended across the Middle East, North Africa, and Southeastern Europe</a:t>
            </a:r>
          </a:p>
          <a:p>
            <a:r>
              <a:rPr lang="en-US" dirty="0" smtClean="0"/>
              <a:t>Nationalists Revolts</a:t>
            </a:r>
          </a:p>
          <a:p>
            <a:r>
              <a:rPr lang="en-US" dirty="0" smtClean="0"/>
              <a:t>Balkans, Greeks, Serbs, Bulgarians, Romanians gain independence</a:t>
            </a:r>
          </a:p>
          <a:p>
            <a:r>
              <a:rPr lang="en-US" dirty="0" smtClean="0"/>
              <a:t>Arabia, Lebanon and Armenia revolted</a:t>
            </a:r>
          </a:p>
          <a:p>
            <a:r>
              <a:rPr lang="en-US" dirty="0" smtClean="0"/>
              <a:t>Lost control of Egypt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Problems for the Ottoman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Efforts to Westernize</a:t>
            </a:r>
          </a:p>
          <a:p>
            <a:r>
              <a:rPr lang="en-US" dirty="0" smtClean="0"/>
              <a:t>Reorganize bureaucracy and system of tax collection</a:t>
            </a:r>
          </a:p>
          <a:p>
            <a:r>
              <a:rPr lang="en-US" dirty="0" smtClean="0"/>
              <a:t>Built railroads, improved education, European officers to train military</a:t>
            </a:r>
          </a:p>
          <a:p>
            <a:r>
              <a:rPr lang="en-US" dirty="0" smtClean="0"/>
              <a:t>Men sent to study new sciences and technology</a:t>
            </a:r>
          </a:p>
          <a:p>
            <a:r>
              <a:rPr lang="en-US" dirty="0" smtClean="0"/>
              <a:t>Better medical care and revitalized farming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Problems for the Ottoman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Young Turks</a:t>
            </a:r>
          </a:p>
          <a:p>
            <a:r>
              <a:rPr lang="en-US" dirty="0" smtClean="0"/>
              <a:t>Overthrew the sultan</a:t>
            </a:r>
          </a:p>
          <a:p>
            <a:r>
              <a:rPr lang="en-US" dirty="0" smtClean="0"/>
              <a:t>Ended when WWI erupted </a:t>
            </a:r>
          </a:p>
          <a:p>
            <a:pPr>
              <a:buNone/>
            </a:pPr>
            <a:r>
              <a:rPr lang="en-US" dirty="0" smtClean="0"/>
              <a:t>Massacre of Armenians</a:t>
            </a:r>
          </a:p>
          <a:p>
            <a:r>
              <a:rPr lang="en-US" dirty="0" smtClean="0"/>
              <a:t>Brutal genocide of Armenians</a:t>
            </a:r>
          </a:p>
          <a:p>
            <a:r>
              <a:rPr lang="en-US" dirty="0" smtClean="0"/>
              <a:t>Muslim Turks distrusted the Christian Armenians accused of supporting Russian plans against Ottoman empire</a:t>
            </a:r>
          </a:p>
          <a:p>
            <a:r>
              <a:rPr lang="en-US" dirty="0" smtClean="0"/>
              <a:t>A million + Armenians were killed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smtClean="0"/>
              <a:t>Egypt Seeks to Modernize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Muhammad Ali</a:t>
            </a:r>
          </a:p>
          <a:p>
            <a:r>
              <a:rPr lang="en-US" dirty="0" smtClean="0"/>
              <a:t>Improved tax collection, reorganized the landholding system, large irrigation projects to increase farm output</a:t>
            </a:r>
          </a:p>
          <a:p>
            <a:r>
              <a:rPr lang="en-US" dirty="0" smtClean="0"/>
              <a:t>Increased Egyptian participation in world trade</a:t>
            </a:r>
          </a:p>
          <a:p>
            <a:pPr>
              <a:buNone/>
            </a:pPr>
            <a:r>
              <a:rPr lang="en-US" dirty="0" smtClean="0"/>
              <a:t>Suez Canal (1859)</a:t>
            </a:r>
          </a:p>
          <a:p>
            <a:r>
              <a:rPr lang="en-US" dirty="0" smtClean="0"/>
              <a:t>Ferdinand de Lesseps </a:t>
            </a:r>
          </a:p>
          <a:p>
            <a:r>
              <a:rPr lang="en-US" dirty="0" smtClean="0"/>
              <a:t>100-mile waterway links the Med. And Red Sea</a:t>
            </a:r>
          </a:p>
          <a:p>
            <a:r>
              <a:rPr lang="en-US" dirty="0" smtClean="0"/>
              <a:t>Egypt ruler unable to repay debt, sold his shares to Britain prime minister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Iran and the European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Qajar shahs ruled Iran from 1794-1925</a:t>
            </a:r>
          </a:p>
          <a:p>
            <a:r>
              <a:rPr lang="en-US" dirty="0" smtClean="0"/>
              <a:t>Gov’t improved finances, sponsored the building of telegraph lines and railroads, experimented with liberal constitution</a:t>
            </a:r>
          </a:p>
          <a:p>
            <a:r>
              <a:rPr lang="en-US" dirty="0" smtClean="0"/>
              <a:t>Russia and Britain set up sphere of influence in Iran</a:t>
            </a:r>
          </a:p>
          <a:p>
            <a:r>
              <a:rPr lang="en-US" dirty="0" smtClean="0"/>
              <a:t>Iranian gov’t granted concessions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Imperialism and its Causes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Economic Interests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Manufacturers wanted access to natural resources</a:t>
            </a:r>
          </a:p>
          <a:p>
            <a:r>
              <a:rPr lang="en-US" dirty="0" smtClean="0"/>
              <a:t>Rubber, manganese, palm oil</a:t>
            </a:r>
          </a:p>
          <a:p>
            <a:r>
              <a:rPr lang="en-US" dirty="0" smtClean="0"/>
              <a:t>Colonies offered a valuable outlet for Europe’s growing population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Political and Military Interests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Steam-powered merchant ships and naval vessels needed bases</a:t>
            </a:r>
          </a:p>
          <a:p>
            <a:r>
              <a:rPr lang="en-US" dirty="0" smtClean="0"/>
              <a:t>Industrial powers seized islands or harbors</a:t>
            </a:r>
          </a:p>
          <a:p>
            <a:r>
              <a:rPr lang="en-US" dirty="0" smtClean="0"/>
              <a:t>Western leaders claimed colonies cause of national security</a:t>
            </a:r>
          </a:p>
          <a:p>
            <a:r>
              <a:rPr lang="en-US" dirty="0" smtClean="0"/>
              <a:t>Increased nation’s prestige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The british take over india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East India Company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people and cultures</a:t>
            </a:r>
          </a:p>
          <a:p>
            <a:r>
              <a:rPr lang="en-US" dirty="0" smtClean="0"/>
              <a:t>British took advantage of Indian divisions</a:t>
            </a:r>
          </a:p>
          <a:p>
            <a:r>
              <a:rPr lang="en-US" dirty="0" smtClean="0"/>
              <a:t>Main goal was to make money</a:t>
            </a:r>
          </a:p>
          <a:p>
            <a:r>
              <a:rPr lang="en-US" dirty="0" smtClean="0"/>
              <a:t>Improved roads, preserve peace, and reduce banditry.</a:t>
            </a:r>
          </a:p>
          <a:p>
            <a:r>
              <a:rPr lang="en-US" dirty="0" smtClean="0"/>
              <a:t>Tried to convert to Christianity</a:t>
            </a:r>
          </a:p>
          <a:p>
            <a:r>
              <a:rPr lang="en-US" dirty="0" smtClean="0"/>
              <a:t>Worked to end slavery and caste system</a:t>
            </a:r>
          </a:p>
          <a:p>
            <a:r>
              <a:rPr lang="en-US" dirty="0" smtClean="0"/>
              <a:t>Improved position of women</a:t>
            </a:r>
          </a:p>
          <a:p>
            <a:r>
              <a:rPr lang="en-US" dirty="0" smtClean="0"/>
              <a:t>Outlawed sati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Sepoy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Unpopular moves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Required sepoys to serve anywhere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 law allowing Hindu widows to remarry</a:t>
            </a:r>
          </a:p>
          <a:p>
            <a:r>
              <a:rPr lang="en-US" dirty="0" smtClean="0"/>
              <a:t>1857 issued new rifles to sepoys</a:t>
            </a:r>
          </a:p>
          <a:p>
            <a:r>
              <a:rPr lang="en-US" dirty="0" smtClean="0"/>
              <a:t>Angry sepoys rebelled</a:t>
            </a:r>
          </a:p>
          <a:p>
            <a:r>
              <a:rPr lang="en-US" dirty="0" smtClean="0"/>
              <a:t>Massacred British men, women and children.</a:t>
            </a:r>
          </a:p>
          <a:p>
            <a:r>
              <a:rPr lang="en-US" dirty="0" smtClean="0"/>
              <a:t>British rallied and crushed the revolt</a:t>
            </a:r>
          </a:p>
          <a:p>
            <a:r>
              <a:rPr lang="en-US" dirty="0" smtClean="0"/>
              <a:t>Revenge – torched villages and killed thousands of unarmed Indians.</a:t>
            </a:r>
          </a:p>
          <a:p>
            <a:r>
              <a:rPr lang="en-US" dirty="0" smtClean="0"/>
              <a:t>Parliament ended East India Company rule 1858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British Colonial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Viceroy</a:t>
            </a:r>
          </a:p>
          <a:p>
            <a:r>
              <a:rPr lang="en-US" dirty="0" smtClean="0"/>
              <a:t>Modernized India adopting technology and culture</a:t>
            </a:r>
          </a:p>
          <a:p>
            <a:r>
              <a:rPr lang="en-US" dirty="0" smtClean="0"/>
              <a:t>Market of raw materials</a:t>
            </a:r>
          </a:p>
          <a:p>
            <a:r>
              <a:rPr lang="en-US" dirty="0" smtClean="0"/>
              <a:t>Built roads and railroad network</a:t>
            </a:r>
          </a:p>
          <a:p>
            <a:r>
              <a:rPr lang="en-US" dirty="0" smtClean="0"/>
              <a:t>New methods of communication</a:t>
            </a:r>
          </a:p>
          <a:p>
            <a:r>
              <a:rPr lang="en-US" dirty="0" smtClean="0"/>
              <a:t>Ruined India’s hand-weaving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British Colonial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Nomadic herders into farmers of cash crops</a:t>
            </a:r>
          </a:p>
          <a:p>
            <a:r>
              <a:rPr lang="en-US" dirty="0" smtClean="0"/>
              <a:t>Massive deforestation</a:t>
            </a:r>
          </a:p>
          <a:p>
            <a:r>
              <a:rPr lang="en-US" dirty="0" smtClean="0"/>
              <a:t>Population growth put strain on food supply</a:t>
            </a:r>
          </a:p>
          <a:p>
            <a:r>
              <a:rPr lang="en-US" dirty="0" smtClean="0"/>
              <a:t>Legal system to promote justice for Indians</a:t>
            </a:r>
          </a:p>
          <a:p>
            <a:r>
              <a:rPr lang="en-US" dirty="0" smtClean="0"/>
              <a:t>Upper classes sent sons to British schools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Different Views on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Ram </a:t>
            </a:r>
            <a:r>
              <a:rPr lang="en-US" dirty="0" smtClean="0"/>
              <a:t>Mohun</a:t>
            </a:r>
            <a:r>
              <a:rPr lang="en-US" dirty="0" smtClean="0"/>
              <a:t> Roby combined Hindu and Muslim cultures</a:t>
            </a:r>
          </a:p>
          <a:p>
            <a:r>
              <a:rPr lang="en-US" dirty="0" smtClean="0"/>
              <a:t>Learn from the west</a:t>
            </a:r>
          </a:p>
          <a:p>
            <a:r>
              <a:rPr lang="en-US" dirty="0" smtClean="0"/>
              <a:t>Condemned traditions, rigid caste distinctions, child marriage, sati, </a:t>
            </a:r>
            <a:r>
              <a:rPr lang="en-US" dirty="0" smtClean="0"/>
              <a:t>purdah</a:t>
            </a:r>
            <a:endParaRPr lang="en-US" dirty="0" smtClean="0"/>
          </a:p>
          <a:p>
            <a:r>
              <a:rPr lang="en-US" dirty="0" smtClean="0"/>
              <a:t>Set up educational societies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Indian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1855 nationalist leaders organized the Indian National Congress</a:t>
            </a:r>
          </a:p>
          <a:p>
            <a:r>
              <a:rPr lang="en-US" dirty="0" smtClean="0"/>
              <a:t>Greater democracy would bring more power to Indians</a:t>
            </a:r>
          </a:p>
          <a:p>
            <a:r>
              <a:rPr lang="en-US" dirty="0" smtClean="0"/>
              <a:t>At first Muslims and Hindus worked together</a:t>
            </a:r>
          </a:p>
          <a:p>
            <a:r>
              <a:rPr lang="en-US" dirty="0" smtClean="0"/>
              <a:t>Muslims grew to resent domination</a:t>
            </a:r>
          </a:p>
          <a:p>
            <a:r>
              <a:rPr lang="en-US" dirty="0" smtClean="0"/>
              <a:t>Worried Hindu’s would oppress Muslims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90800"/>
            <a:ext cx="7924800" cy="1362075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smtClean="0"/>
              <a:t>hina and the new imperialism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The Trade Issue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China sold silk, porcelain and tea</a:t>
            </a:r>
          </a:p>
          <a:p>
            <a:r>
              <a:rPr lang="en-US" dirty="0" smtClean="0"/>
              <a:t>China Enjoyed trade surplus</a:t>
            </a:r>
          </a:p>
          <a:p>
            <a:r>
              <a:rPr lang="en-US" dirty="0" smtClean="0"/>
              <a:t>Westerners had a trade deficit</a:t>
            </a:r>
          </a:p>
          <a:p>
            <a:r>
              <a:rPr lang="en-US" dirty="0" smtClean="0"/>
              <a:t>Two developments transformed China’s relations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China entered a period of decline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Expanded markets for European goods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Opium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British made huge profits by trading opium grown in India for Chinese tea</a:t>
            </a:r>
          </a:p>
          <a:p>
            <a:r>
              <a:rPr lang="en-US" dirty="0" smtClean="0"/>
              <a:t>Chinese became addicted</a:t>
            </a:r>
          </a:p>
          <a:p>
            <a:r>
              <a:rPr lang="en-US" dirty="0" smtClean="0"/>
              <a:t>Chinese </a:t>
            </a:r>
            <a:r>
              <a:rPr lang="en-US" dirty="0" smtClean="0"/>
              <a:t>gov’t</a:t>
            </a:r>
            <a:r>
              <a:rPr lang="en-US" dirty="0" smtClean="0"/>
              <a:t> outlawed opium / Killed dealers</a:t>
            </a:r>
          </a:p>
          <a:p>
            <a:r>
              <a:rPr lang="en-US" dirty="0" smtClean="0"/>
              <a:t>1839 warships clashed with British merchants</a:t>
            </a:r>
          </a:p>
          <a:p>
            <a:r>
              <a:rPr lang="en-US" dirty="0" smtClean="0"/>
              <a:t>Chinese easily defeated</a:t>
            </a:r>
          </a:p>
          <a:p>
            <a:r>
              <a:rPr lang="en-US" dirty="0" smtClean="0"/>
              <a:t>Treaty of Nanjing</a:t>
            </a:r>
          </a:p>
          <a:p>
            <a:r>
              <a:rPr lang="en-US" dirty="0" smtClean="0"/>
              <a:t>Huge indemnity, Hong Kong, opened five ports, extraterritoriality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Imperialism and its Causes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Humanitarian Goals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Missionaries, doctors and colonial official believed they had a duty to spread the blessings of western civilization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Social Darwinism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Embraced natural selection and survival of the fittest</a:t>
            </a:r>
          </a:p>
          <a:p>
            <a:r>
              <a:rPr lang="en-US" dirty="0" smtClean="0"/>
              <a:t>European races were superior to all others</a:t>
            </a:r>
          </a:p>
          <a:p>
            <a:r>
              <a:rPr lang="en-US" dirty="0" smtClean="0"/>
              <a:t>Imperial conquest and destruction of weaker races were simply nature’s way of improving the human species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Internal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Qing dynasty in decline</a:t>
            </a:r>
          </a:p>
          <a:p>
            <a:r>
              <a:rPr lang="en-US" dirty="0" smtClean="0"/>
              <a:t>Irrigation systems and canals poorly maintained – massive flooding in Huang He Valley</a:t>
            </a:r>
          </a:p>
          <a:p>
            <a:r>
              <a:rPr lang="en-US" dirty="0" smtClean="0"/>
              <a:t>Hardships for peasants, tax evasion, official corruption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Taiping Rebellion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1850-1864</a:t>
            </a:r>
          </a:p>
          <a:p>
            <a:r>
              <a:rPr lang="en-US" dirty="0" smtClean="0"/>
              <a:t>Most devastating peasant revolt in history</a:t>
            </a:r>
          </a:p>
          <a:p>
            <a:r>
              <a:rPr lang="en-US" dirty="0" smtClean="0"/>
              <a:t>Hong </a:t>
            </a:r>
            <a:r>
              <a:rPr lang="en-US" dirty="0" smtClean="0"/>
              <a:t>Xiuquan</a:t>
            </a:r>
            <a:r>
              <a:rPr lang="en-US" dirty="0" smtClean="0"/>
              <a:t> wanted to establish a “Heavenly Kingdom of Great Peace”</a:t>
            </a:r>
          </a:p>
          <a:p>
            <a:r>
              <a:rPr lang="en-US" dirty="0" smtClean="0"/>
              <a:t>Endorsed social ideas</a:t>
            </a:r>
          </a:p>
          <a:p>
            <a:pPr>
              <a:buNone/>
            </a:pPr>
            <a:r>
              <a:rPr lang="en-US" dirty="0" smtClean="0"/>
              <a:t>	Land reform, community ownership of property, equality of women and men</a:t>
            </a:r>
          </a:p>
          <a:p>
            <a:r>
              <a:rPr lang="en-US" dirty="0" smtClean="0"/>
              <a:t>Taiping</a:t>
            </a:r>
            <a:r>
              <a:rPr lang="en-US" dirty="0" smtClean="0"/>
              <a:t> rebels won control for 14 years</a:t>
            </a:r>
          </a:p>
          <a:p>
            <a:r>
              <a:rPr lang="en-US" dirty="0" smtClean="0"/>
              <a:t>20-30 mil. deaths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Reform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Scholar-officials no reasons for new industries</a:t>
            </a:r>
          </a:p>
          <a:p>
            <a:r>
              <a:rPr lang="en-US" dirty="0" smtClean="0"/>
              <a:t>Disapproved of </a:t>
            </a:r>
            <a:r>
              <a:rPr lang="en-US" dirty="0" smtClean="0"/>
              <a:t>western </a:t>
            </a:r>
            <a:r>
              <a:rPr lang="en-US" dirty="0" smtClean="0"/>
              <a:t>ideas</a:t>
            </a:r>
          </a:p>
          <a:p>
            <a:r>
              <a:rPr lang="en-US" dirty="0" smtClean="0"/>
              <a:t>Technology was dangerous</a:t>
            </a:r>
          </a:p>
          <a:p>
            <a:r>
              <a:rPr lang="en-US" dirty="0" smtClean="0"/>
              <a:t>Empress </a:t>
            </a:r>
            <a:r>
              <a:rPr lang="en-US" dirty="0" smtClean="0"/>
              <a:t>Ci</a:t>
            </a:r>
            <a:r>
              <a:rPr lang="en-US" dirty="0" smtClean="0"/>
              <a:t> Xi</a:t>
            </a:r>
          </a:p>
          <a:p>
            <a:r>
              <a:rPr lang="en-US" dirty="0" smtClean="0"/>
              <a:t>Imported western technology</a:t>
            </a:r>
          </a:p>
          <a:p>
            <a:r>
              <a:rPr lang="en-US" dirty="0" smtClean="0"/>
              <a:t>Factories, shipyards, railroads, mining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War with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Sino-Japanese War 1894</a:t>
            </a:r>
          </a:p>
          <a:p>
            <a:r>
              <a:rPr lang="en-US" dirty="0" smtClean="0"/>
              <a:t>Japan gained Taiwan</a:t>
            </a:r>
          </a:p>
        </p:txBody>
      </p:sp>
      <p:pic>
        <p:nvPicPr>
          <p:cNvPr id="1026" name="Picture 2" descr="File:TangGaozu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19200"/>
            <a:ext cx="3000375" cy="5314951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4/4c/Jesse_and_Frank_James.gif">
            <a:hlinkClick r:id="rId4" tooltip="Jesse and Frank James, 1872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2971800"/>
            <a:ext cx="2286000" cy="3632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Spheres of Influence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</a:t>
            </a:r>
          </a:p>
          <a:p>
            <a:pPr lvl="1"/>
            <a:r>
              <a:rPr lang="en-US" dirty="0" smtClean="0"/>
              <a:t>Yangzi River </a:t>
            </a:r>
          </a:p>
          <a:p>
            <a:r>
              <a:rPr lang="en-US" dirty="0" smtClean="0"/>
              <a:t>French</a:t>
            </a:r>
          </a:p>
          <a:p>
            <a:pPr lvl="1"/>
            <a:r>
              <a:rPr lang="en-US" dirty="0" smtClean="0"/>
              <a:t>Land near Indochina</a:t>
            </a:r>
          </a:p>
          <a:p>
            <a:r>
              <a:rPr lang="en-US" dirty="0" smtClean="0"/>
              <a:t>German</a:t>
            </a:r>
          </a:p>
          <a:p>
            <a:pPr lvl="1"/>
            <a:r>
              <a:rPr lang="en-US" dirty="0" smtClean="0"/>
              <a:t>Northern China</a:t>
            </a:r>
          </a:p>
          <a:p>
            <a:r>
              <a:rPr lang="en-US" dirty="0" smtClean="0"/>
              <a:t>Russia</a:t>
            </a:r>
          </a:p>
          <a:p>
            <a:pPr lvl="1"/>
            <a:r>
              <a:rPr lang="en-US" dirty="0" smtClean="0"/>
              <a:t>Northern China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100 Days of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Guang</a:t>
            </a:r>
            <a:r>
              <a:rPr lang="en-US" dirty="0" smtClean="0"/>
              <a:t> </a:t>
            </a:r>
            <a:r>
              <a:rPr lang="en-US" dirty="0" smtClean="0"/>
              <a:t>Xu</a:t>
            </a:r>
            <a:endParaRPr lang="en-US" dirty="0" smtClean="0"/>
          </a:p>
          <a:p>
            <a:r>
              <a:rPr lang="en-US" dirty="0" smtClean="0"/>
              <a:t>New laws set to modernize civil service exams, streamline government, encouraged new industries</a:t>
            </a:r>
          </a:p>
          <a:p>
            <a:r>
              <a:rPr lang="en-US" dirty="0" smtClean="0"/>
              <a:t>Affected schools, military and bureaucracy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Qing Dynasty 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Boxer Uprising 1899</a:t>
            </a:r>
          </a:p>
          <a:p>
            <a:r>
              <a:rPr lang="en-US" dirty="0" smtClean="0"/>
              <a:t>Expelled “foreign devils”</a:t>
            </a:r>
          </a:p>
          <a:p>
            <a:r>
              <a:rPr lang="en-US" dirty="0" smtClean="0"/>
              <a:t>China admitted women to schools</a:t>
            </a:r>
          </a:p>
          <a:p>
            <a:r>
              <a:rPr lang="en-US" dirty="0" smtClean="0"/>
              <a:t>Expanded economically</a:t>
            </a:r>
          </a:p>
          <a:p>
            <a:r>
              <a:rPr lang="en-US" dirty="0" smtClean="0"/>
              <a:t>Business </a:t>
            </a:r>
            <a:r>
              <a:rPr lang="en-US" dirty="0" smtClean="0"/>
              <a:t>class emerged, new urban working class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Three Principles of the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nationalism, freeing China from foreign domination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democracy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“livelihood”</a:t>
            </a:r>
          </a:p>
          <a:p>
            <a:r>
              <a:rPr lang="en-US" dirty="0" smtClean="0"/>
              <a:t>Sun </a:t>
            </a:r>
            <a:r>
              <a:rPr lang="en-US" dirty="0" smtClean="0"/>
              <a:t>Yixian</a:t>
            </a:r>
            <a:r>
              <a:rPr lang="en-US" dirty="0" smtClean="0"/>
              <a:t> named president Chinese republic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of </a:t>
            </a:r>
            <a:r>
              <a:rPr lang="en-US" dirty="0"/>
              <a:t>W</a:t>
            </a:r>
            <a:r>
              <a:rPr lang="en-US" dirty="0" smtClean="0"/>
              <a:t>estern Imperialism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Weakness of Nonwestern States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Older civilizations in decline</a:t>
            </a:r>
          </a:p>
          <a:p>
            <a:r>
              <a:rPr lang="en-US" dirty="0" smtClean="0"/>
              <a:t>Ottoman Empire, Mughal India, Qing china</a:t>
            </a:r>
          </a:p>
          <a:p>
            <a:r>
              <a:rPr lang="en-US" dirty="0" smtClean="0"/>
              <a:t>Wars among African people and the slave trade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Western 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Strong economies, well-organized governments, powerful armies and navies</a:t>
            </a:r>
          </a:p>
          <a:p>
            <a:r>
              <a:rPr lang="en-US" dirty="0" smtClean="0"/>
              <a:t>Superior technology &amp; improved medical knowledge</a:t>
            </a:r>
            <a:endParaRPr lang="en-US" dirty="0"/>
          </a:p>
          <a:p>
            <a:r>
              <a:rPr lang="en-US" dirty="0" smtClean="0"/>
              <a:t>Quinine, Maxim machine guns, repeating rifles, steam-driven warships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of Western Imperialism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Ruling areas tried to strengthen their societies against reforming their own Muslim, Hindu, or Confucian Traditions.</a:t>
            </a:r>
          </a:p>
          <a:p>
            <a:r>
              <a:rPr lang="en-US" dirty="0" smtClean="0"/>
              <a:t>Many western-educated Africans and Asians organized nationalist movement to expel the imperialists from their lands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Criticism at Home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Anti-imperialists argued colonialism was a tool of the rich and immoral</a:t>
            </a:r>
          </a:p>
          <a:p>
            <a:r>
              <a:rPr lang="en-US" dirty="0" smtClean="0"/>
              <a:t>Westerners were </a:t>
            </a:r>
            <a:r>
              <a:rPr lang="en-US" dirty="0"/>
              <a:t>m</a:t>
            </a:r>
            <a:r>
              <a:rPr lang="en-US" dirty="0" smtClean="0"/>
              <a:t>oving toward greater democracy at home but were imposing undemocratic rule on other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Forms of Imperial Rule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Colonies</a:t>
            </a:r>
          </a:p>
          <a:p>
            <a:pPr>
              <a:buNone/>
            </a:pPr>
            <a:r>
              <a:rPr lang="en-US" dirty="0" smtClean="0"/>
              <a:t>French</a:t>
            </a:r>
          </a:p>
          <a:p>
            <a:r>
              <a:rPr lang="en-US" dirty="0" smtClean="0"/>
              <a:t>French practiced direct rule, sending officials and soldiers from France to administer their colonies, impose French culture</a:t>
            </a:r>
          </a:p>
          <a:p>
            <a:pPr>
              <a:buNone/>
            </a:pPr>
            <a:r>
              <a:rPr lang="en-US" dirty="0" smtClean="0"/>
              <a:t>British</a:t>
            </a:r>
          </a:p>
          <a:p>
            <a:r>
              <a:rPr lang="en-US" dirty="0" smtClean="0"/>
              <a:t>British relied on a system of indirect rule, using sultans, chiefs, or other local rulers</a:t>
            </a:r>
          </a:p>
          <a:p>
            <a:r>
              <a:rPr lang="en-US" dirty="0" smtClean="0"/>
              <a:t>Encouraged the children of the local ruling class to get an education in Britain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Imperial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Protectorates</a:t>
            </a:r>
          </a:p>
          <a:p>
            <a:pPr lvl="1"/>
            <a:r>
              <a:rPr lang="en-US" dirty="0" smtClean="0"/>
              <a:t>Local rulers were left in place but were expected to follow the advice of European advisors</a:t>
            </a:r>
          </a:p>
          <a:p>
            <a:pPr lvl="1"/>
            <a:r>
              <a:rPr lang="en-US" dirty="0" smtClean="0"/>
              <a:t>Cost less to run  than a colony, did not require a large commitment of military forces</a:t>
            </a:r>
          </a:p>
          <a:p>
            <a:r>
              <a:rPr lang="en-US" dirty="0" smtClean="0"/>
              <a:t>Spheres of Influence</a:t>
            </a:r>
          </a:p>
          <a:p>
            <a:r>
              <a:rPr lang="en-US" dirty="0" smtClean="0"/>
              <a:t>Area in which an outside power claimed exclusive investment or trading privileges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The Partition of Africa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v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waves</Template>
  <TotalTime>1386</TotalTime>
  <Words>1604</Words>
  <Application>Microsoft Office PowerPoint</Application>
  <PresentationFormat>On-screen Show (4:3)</PresentationFormat>
  <Paragraphs>293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waves</vt:lpstr>
      <vt:lpstr>The New Imperialism</vt:lpstr>
      <vt:lpstr>New Imperialism and its Causes</vt:lpstr>
      <vt:lpstr>New Imperialism and its Causes</vt:lpstr>
      <vt:lpstr>New Imperialism and its Causes</vt:lpstr>
      <vt:lpstr>Success of Western Imperialism</vt:lpstr>
      <vt:lpstr>Success of Western Imperialism</vt:lpstr>
      <vt:lpstr>Forms of Imperial Rule</vt:lpstr>
      <vt:lpstr>Forms of Imperial Rule</vt:lpstr>
      <vt:lpstr>The Partition of Africa</vt:lpstr>
      <vt:lpstr>Africa in the Early 1800s</vt:lpstr>
      <vt:lpstr>Africa in the Early 1800s</vt:lpstr>
      <vt:lpstr>Africa in the Early 1800s</vt:lpstr>
      <vt:lpstr>Africa in the Early 1800s</vt:lpstr>
      <vt:lpstr>Africa in the Early 1800s</vt:lpstr>
      <vt:lpstr>European Contacts Increase</vt:lpstr>
      <vt:lpstr>European Contacts Increase</vt:lpstr>
      <vt:lpstr>European Contacts Increase</vt:lpstr>
      <vt:lpstr>Scramble for Colonies</vt:lpstr>
      <vt:lpstr>Scramble for Colonies</vt:lpstr>
      <vt:lpstr>Scramble for Colonies</vt:lpstr>
      <vt:lpstr>Scramble for Colonies</vt:lpstr>
      <vt:lpstr>Africans Resist Imperialsm</vt:lpstr>
      <vt:lpstr>European Challenges to the Muslim world</vt:lpstr>
      <vt:lpstr>Stresses in the Muslim World</vt:lpstr>
      <vt:lpstr>Problems for the Ottoman Empire</vt:lpstr>
      <vt:lpstr>Problems for the Ottoman Empire</vt:lpstr>
      <vt:lpstr>Problems for the Ottoman Empire</vt:lpstr>
      <vt:lpstr>Egypt Seeks to Modernize</vt:lpstr>
      <vt:lpstr>Iran and the European Powers</vt:lpstr>
      <vt:lpstr>The british take over india</vt:lpstr>
      <vt:lpstr>East India Company</vt:lpstr>
      <vt:lpstr>Sepoy Rebellion</vt:lpstr>
      <vt:lpstr>British Colonial Rule</vt:lpstr>
      <vt:lpstr>British Colonial Rule</vt:lpstr>
      <vt:lpstr>Different Views on Cultures</vt:lpstr>
      <vt:lpstr>Indian Nationalism</vt:lpstr>
      <vt:lpstr>China and the new imperialism</vt:lpstr>
      <vt:lpstr>The Trade Issue</vt:lpstr>
      <vt:lpstr>Opium War</vt:lpstr>
      <vt:lpstr>Internal Problems</vt:lpstr>
      <vt:lpstr>Taiping Rebellion</vt:lpstr>
      <vt:lpstr>Reform Effects</vt:lpstr>
      <vt:lpstr>War with Japan</vt:lpstr>
      <vt:lpstr>Spheres of Influence</vt:lpstr>
      <vt:lpstr>100 Days of Reform</vt:lpstr>
      <vt:lpstr>Qing Dynasty Falls</vt:lpstr>
      <vt:lpstr>Three Principles of the People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Imperialism</dc:title>
  <dc:creator>Jennifer Haney</dc:creator>
  <cp:lastModifiedBy>Jennifer Haney</cp:lastModifiedBy>
  <cp:revision>62</cp:revision>
  <dcterms:created xsi:type="dcterms:W3CDTF">2009-04-20T15:27:58Z</dcterms:created>
  <dcterms:modified xsi:type="dcterms:W3CDTF">2009-05-11T15:35:00Z</dcterms:modified>
</cp:coreProperties>
</file>